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8" r:id="rId4"/>
  </p:sldMasterIdLst>
  <p:notesMasterIdLst>
    <p:notesMasterId r:id="rId12"/>
  </p:notesMasterIdLst>
  <p:handoutMasterIdLst>
    <p:handoutMasterId r:id="rId13"/>
  </p:handoutMasterIdLst>
  <p:sldIdLst>
    <p:sldId id="591" r:id="rId5"/>
    <p:sldId id="676" r:id="rId6"/>
    <p:sldId id="683" r:id="rId7"/>
    <p:sldId id="684" r:id="rId8"/>
    <p:sldId id="685" r:id="rId9"/>
    <p:sldId id="686" r:id="rId10"/>
    <p:sldId id="68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604020202020204" charset="0"/>
      <p:regular r:id="rId18"/>
      <p:bold r:id="rId19"/>
      <p:italic r:id="rId20"/>
      <p:boldItalic r:id="rId21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valová Lucia" initials="PL" lastIdx="3" clrIdx="0">
    <p:extLst>
      <p:ext uri="{19B8F6BF-5375-455C-9EA6-DF929625EA0E}">
        <p15:presenceInfo xmlns:p15="http://schemas.microsoft.com/office/powerpoint/2012/main" userId="S-1-5-21-2838862273-1504005852-978793069-10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9D"/>
    <a:srgbClr val="009100"/>
    <a:srgbClr val="BD3130"/>
    <a:srgbClr val="7A00E0"/>
    <a:srgbClr val="004624"/>
    <a:srgbClr val="FFC7CE"/>
    <a:srgbClr val="FFFFFF"/>
    <a:srgbClr val="2E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A0FCB3-3D02-4E69-962D-82F5ECA66311}">
  <a:tblStyle styleId="{22A0FCB3-3D02-4E69-962D-82F5ECA6631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7" autoAdjust="0"/>
    <p:restoredTop sz="90886" autoAdjust="0"/>
  </p:normalViewPr>
  <p:slideViewPr>
    <p:cSldViewPr snapToGrid="0">
      <p:cViewPr varScale="1">
        <p:scale>
          <a:sx n="93" d="100"/>
          <a:sy n="93" d="100"/>
        </p:scale>
        <p:origin x="5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7A4B29-A356-D74D-A6B7-255FBD0755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36E4E-D636-014E-B473-BD4C87B6A9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05727-464D-2C47-B7BB-4FD7AA89283A}" type="datetimeFigureOut">
              <a:rPr lang="en-SK" smtClean="0"/>
              <a:t>12/16/2021</a:t>
            </a:fld>
            <a:endParaRPr lang="en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7DE08-5CE3-BC4D-A5F7-AD7BBC5EE9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420D5-B7B8-544D-A24A-5991029836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F6BDD-17E5-2745-88AB-4F5F336C6FEB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96497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2850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11">
            <a:extLst>
              <a:ext uri="{FF2B5EF4-FFF2-40B4-BE49-F238E27FC236}">
                <a16:creationId xmlns:a16="http://schemas.microsoft.com/office/drawing/2014/main" id="{EAC1D3E1-8491-D646-828F-93292DBCCE45}"/>
              </a:ext>
            </a:extLst>
          </p:cNvPr>
          <p:cNvGrpSpPr/>
          <p:nvPr userDrawn="1"/>
        </p:nvGrpSpPr>
        <p:grpSpPr>
          <a:xfrm>
            <a:off x="609311" y="0"/>
            <a:ext cx="8534689" cy="1085567"/>
            <a:chOff x="812414" y="0"/>
            <a:chExt cx="11372849" cy="1447422"/>
          </a:xfrm>
          <a:solidFill>
            <a:schemeClr val="tx2"/>
          </a:solidFill>
        </p:grpSpPr>
        <p:sp>
          <p:nvSpPr>
            <p:cNvPr id="9" name="Obdĺžnik 4">
              <a:extLst>
                <a:ext uri="{FF2B5EF4-FFF2-40B4-BE49-F238E27FC236}">
                  <a16:creationId xmlns:a16="http://schemas.microsoft.com/office/drawing/2014/main" id="{E3117554-4E38-A24D-A5E2-412B57457672}"/>
                </a:ext>
              </a:extLst>
            </p:cNvPr>
            <p:cNvSpPr/>
            <p:nvPr/>
          </p:nvSpPr>
          <p:spPr>
            <a:xfrm>
              <a:off x="812414" y="482474"/>
              <a:ext cx="11372849" cy="482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6675"/>
              <a:endParaRPr lang="sk-SK" sz="1400" b="1" i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75AB9B0D-BDE0-0442-9729-39EFED4712C7}"/>
                </a:ext>
              </a:extLst>
            </p:cNvPr>
            <p:cNvCxnSpPr/>
            <p:nvPr/>
          </p:nvCxnSpPr>
          <p:spPr>
            <a:xfrm flipV="1">
              <a:off x="844937" y="964948"/>
              <a:ext cx="0" cy="482474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Rovná spojnica 6">
              <a:extLst>
                <a:ext uri="{FF2B5EF4-FFF2-40B4-BE49-F238E27FC236}">
                  <a16:creationId xmlns:a16="http://schemas.microsoft.com/office/drawing/2014/main" id="{93215291-01ED-A84C-865E-C02BE3296741}"/>
                </a:ext>
              </a:extLst>
            </p:cNvPr>
            <p:cNvCxnSpPr/>
            <p:nvPr/>
          </p:nvCxnSpPr>
          <p:spPr>
            <a:xfrm>
              <a:off x="844937" y="0"/>
              <a:ext cx="0" cy="482474"/>
            </a:xfrm>
            <a:prstGeom prst="line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80F69C-06DB-4F8C-82E5-8C59EC8B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18" y="920242"/>
            <a:ext cx="7823132" cy="3535552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C1D791-F1F3-4A0B-B0CC-48019C27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DC7D0D2-D235-411E-B51B-83B75FDEBA1A}" type="datetime1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9041F8-C885-4DA6-BD61-DFFCDCB8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/>
              <a:t>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62EAFF-187F-432E-B6A2-9F446955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lang="sk-SK" sz="1000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grpSp>
        <p:nvGrpSpPr>
          <p:cNvPr id="13" name="Skupina 15">
            <a:extLst>
              <a:ext uri="{FF2B5EF4-FFF2-40B4-BE49-F238E27FC236}">
                <a16:creationId xmlns:a16="http://schemas.microsoft.com/office/drawing/2014/main" id="{D0F54E09-A3A3-CC4C-90DE-5267D9E2A047}"/>
              </a:ext>
            </a:extLst>
          </p:cNvPr>
          <p:cNvGrpSpPr/>
          <p:nvPr/>
        </p:nvGrpSpPr>
        <p:grpSpPr>
          <a:xfrm>
            <a:off x="1" y="4590333"/>
            <a:ext cx="9143999" cy="248055"/>
            <a:chOff x="0" y="6120444"/>
            <a:chExt cx="12191999" cy="330740"/>
          </a:xfrm>
        </p:grpSpPr>
        <p:pic>
          <p:nvPicPr>
            <p:cNvPr id="14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ED4DB8F3-D181-2E46-9224-5C736D48C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5" name="Rovná spojnica 9">
              <a:extLst>
                <a:ext uri="{FF2B5EF4-FFF2-40B4-BE49-F238E27FC236}">
                  <a16:creationId xmlns:a16="http://schemas.microsoft.com/office/drawing/2014/main" id="{44BE1C04-028F-F34B-9AEC-E979EB1338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0">
              <a:extLst>
                <a:ext uri="{FF2B5EF4-FFF2-40B4-BE49-F238E27FC236}">
                  <a16:creationId xmlns:a16="http://schemas.microsoft.com/office/drawing/2014/main" id="{52AC03A8-5525-E04A-B069-03553BBB613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15">
            <a:extLst>
              <a:ext uri="{FF2B5EF4-FFF2-40B4-BE49-F238E27FC236}">
                <a16:creationId xmlns:a16="http://schemas.microsoft.com/office/drawing/2014/main" id="{F44F4E5E-A70A-2A4C-951F-785B2BFEE8C2}"/>
              </a:ext>
            </a:extLst>
          </p:cNvPr>
          <p:cNvGrpSpPr/>
          <p:nvPr/>
        </p:nvGrpSpPr>
        <p:grpSpPr>
          <a:xfrm>
            <a:off x="1" y="4590333"/>
            <a:ext cx="9143999" cy="248055"/>
            <a:chOff x="0" y="6120444"/>
            <a:chExt cx="12191999" cy="330740"/>
          </a:xfrm>
        </p:grpSpPr>
        <p:pic>
          <p:nvPicPr>
            <p:cNvPr id="22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D603A604-6DDE-FB42-9FFA-334F17F0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23" name="Rovná spojnica 9">
              <a:extLst>
                <a:ext uri="{FF2B5EF4-FFF2-40B4-BE49-F238E27FC236}">
                  <a16:creationId xmlns:a16="http://schemas.microsoft.com/office/drawing/2014/main" id="{EA25866C-E6F3-5741-B1D1-3B002C3368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10">
              <a:extLst>
                <a:ext uri="{FF2B5EF4-FFF2-40B4-BE49-F238E27FC236}">
                  <a16:creationId xmlns:a16="http://schemas.microsoft.com/office/drawing/2014/main" id="{67EDA014-51E5-3A43-B77E-B5F88D1E40E5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15">
            <a:extLst>
              <a:ext uri="{FF2B5EF4-FFF2-40B4-BE49-F238E27FC236}">
                <a16:creationId xmlns:a16="http://schemas.microsoft.com/office/drawing/2014/main" id="{BAD842CB-537D-5940-9CB9-986B98EC0604}"/>
              </a:ext>
            </a:extLst>
          </p:cNvPr>
          <p:cNvGrpSpPr/>
          <p:nvPr/>
        </p:nvGrpSpPr>
        <p:grpSpPr>
          <a:xfrm>
            <a:off x="1" y="4590333"/>
            <a:ext cx="9143999" cy="248055"/>
            <a:chOff x="0" y="6120444"/>
            <a:chExt cx="12191999" cy="330740"/>
          </a:xfrm>
        </p:grpSpPr>
        <p:pic>
          <p:nvPicPr>
            <p:cNvPr id="30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64B21046-9A0D-D54E-BC21-0FC356EFE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31" name="Rovná spojnica 9">
              <a:extLst>
                <a:ext uri="{FF2B5EF4-FFF2-40B4-BE49-F238E27FC236}">
                  <a16:creationId xmlns:a16="http://schemas.microsoft.com/office/drawing/2014/main" id="{02ABF855-5784-3F41-85B5-1681F68529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ovná spojnica 10">
              <a:extLst>
                <a:ext uri="{FF2B5EF4-FFF2-40B4-BE49-F238E27FC236}">
                  <a16:creationId xmlns:a16="http://schemas.microsoft.com/office/drawing/2014/main" id="{EC9A12F2-5979-984C-A5A7-BEFB75FEAD5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181A2B-8C30-914B-80ED-A6BC90DBC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364" y="361856"/>
            <a:ext cx="7900986" cy="355667"/>
          </a:xfrm>
        </p:spPr>
        <p:txBody>
          <a:bodyPr/>
          <a:lstStyle>
            <a:lvl1pPr>
              <a:defRPr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135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5263053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1430" y="-10870"/>
            <a:ext cx="3086100" cy="5165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675"/>
            <a:endParaRPr lang="sk-SK"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3035859" y="-7397"/>
            <a:ext cx="0" cy="51651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85669" y="617935"/>
            <a:ext cx="5333279" cy="38435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14F77-4E0C-EF46-BFF3-D79AD4B65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651" y="617934"/>
            <a:ext cx="2476397" cy="3843533"/>
          </a:xfrm>
        </p:spPr>
        <p:txBody>
          <a:bodyPr>
            <a:normAutofit/>
          </a:bodyPr>
          <a:lstStyle>
            <a:lvl1pPr>
              <a:defRPr lang="en-SK" sz="2400" b="1" i="0" kern="12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sk-SK" sz="2400"/>
              <a:t>KLIKNUTÍM UPRAVTE ŠTÝL PREDLOHY NADPISU</a:t>
            </a:r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95973-ED9A-B245-B5E2-158F7775A0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2401432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6150770" y="-10870"/>
            <a:ext cx="3086100" cy="5165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675"/>
            <a:endParaRPr lang="sk-SK"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6150770" y="-7397"/>
            <a:ext cx="0" cy="51651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0" y="617935"/>
            <a:ext cx="5333279" cy="38435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1C954-E145-9B42-9810-F12B26C741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DAC12B-720E-D740-B4BA-EF6CF3592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948" y="617935"/>
            <a:ext cx="2057401" cy="3840059"/>
          </a:xfrm>
        </p:spPr>
        <p:txBody>
          <a:bodyPr>
            <a:normAutofit/>
          </a:bodyPr>
          <a:lstStyle>
            <a:lvl1pPr algn="l">
              <a:defRPr sz="24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2400"/>
              <a:t>KLIKNUTÍM UPRAVTE ŠTÝL PREDLOHY NADPISU</a:t>
            </a:r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1255703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1430" y="-10800"/>
            <a:ext cx="6172200" cy="5165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675"/>
            <a:endParaRPr lang="sk-SK"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6150770" y="-7397"/>
            <a:ext cx="0" cy="51651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0" y="617935"/>
            <a:ext cx="5333279" cy="384353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D809-8A4F-D949-92A7-2553327BC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948" y="617936"/>
            <a:ext cx="2057402" cy="384353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2400"/>
              <a:t>KLIKNUTÍM UPRAVTE ŠTÝL PREDLOHY NADPISU</a:t>
            </a:r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C5BC-04B1-7540-956C-CDF5221959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53691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6150770" y="-10870"/>
            <a:ext cx="3086100" cy="5165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675"/>
            <a:endParaRPr lang="sk-SK"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6150770" y="-7397"/>
            <a:ext cx="0" cy="51651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0" y="617935"/>
            <a:ext cx="5333279" cy="38435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1C954-E145-9B42-9810-F12B26C741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DAC12B-720E-D740-B4BA-EF6CF3592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948" y="617935"/>
            <a:ext cx="2057401" cy="3840059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2400"/>
              <a:t>KLIKNUTÍM UPRAVTE ŠTÝL PREDLOHY NADPISU</a:t>
            </a:r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235128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1430" y="-10800"/>
            <a:ext cx="6172200" cy="5165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675"/>
            <a:endParaRPr lang="sk-SK"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6150770" y="-7397"/>
            <a:ext cx="0" cy="51651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0" y="617935"/>
            <a:ext cx="5333279" cy="38435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D809-8A4F-D949-92A7-2553327BC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948" y="617936"/>
            <a:ext cx="2057402" cy="384353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2400"/>
              <a:t>KLIKNUTÍM UPRAVTE ŠTÝL PREDLOHY NADPISU</a:t>
            </a:r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C5BC-04B1-7540-956C-CDF5221959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5730661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02FF-23CE-9F43-B975-E0F82F1F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A067-4B03-3F45-9F04-5938F161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F483B-F7D9-1A40-AFE4-414E9E7B4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086AE-555B-FE4F-996E-F886A9E1C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ECD1F-3C83-4E4C-9C1F-2AA671865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C051A-0BCE-A840-8982-7AAAB3D7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3550-544A-1748-B55B-D0C88EF53524}" type="datetimeFigureOut">
              <a:rPr lang="en-SK" smtClean="0"/>
              <a:t>12/16/2021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1D5BB-E2C5-D84E-8D67-A5835965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10692-BE06-7D4D-94CA-65239F7D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46A-9075-3048-BBC6-EAA169DC8A67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25573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D5A57B-E703-4945-9ACF-055AF93E0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566" y="1727688"/>
            <a:ext cx="3657014" cy="12502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rgbClr val="1E4E9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HLAVNÝ</a:t>
            </a:r>
            <a:b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NÁZOV</a:t>
            </a:r>
            <a:b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12F37C-531A-4E8B-AE1A-512E13ED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lang="sk-SK" sz="1000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596C7FAF-6594-4C7F-BCF1-BD6C762B10F5}" type="datetime1">
              <a:rPr lang="en-SK" smtClean="0"/>
              <a:pPr/>
              <a:t>12/16/2021</a:t>
            </a:fld>
            <a:endParaRPr lang="en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47F917-C506-4C79-85FC-215218A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lang="sk-SK" sz="1000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cxnSp>
        <p:nvCxnSpPr>
          <p:cNvPr id="13" name="Rovná spojnica 4">
            <a:extLst>
              <a:ext uri="{FF2B5EF4-FFF2-40B4-BE49-F238E27FC236}">
                <a16:creationId xmlns:a16="http://schemas.microsoft.com/office/drawing/2014/main" id="{53C36586-2379-7E4F-8BCF-4CF763AB08D4}"/>
              </a:ext>
            </a:extLst>
          </p:cNvPr>
          <p:cNvCxnSpPr/>
          <p:nvPr/>
        </p:nvCxnSpPr>
        <p:spPr>
          <a:xfrm>
            <a:off x="4599586" y="1"/>
            <a:ext cx="0" cy="235282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nica 5">
            <a:extLst>
              <a:ext uri="{FF2B5EF4-FFF2-40B4-BE49-F238E27FC236}">
                <a16:creationId xmlns:a16="http://schemas.microsoft.com/office/drawing/2014/main" id="{070FE1AF-EE3E-9F41-8B9E-369863B6B2FD}"/>
              </a:ext>
            </a:extLst>
          </p:cNvPr>
          <p:cNvCxnSpPr>
            <a:cxnSpLocks/>
          </p:cNvCxnSpPr>
          <p:nvPr/>
        </p:nvCxnSpPr>
        <p:spPr>
          <a:xfrm>
            <a:off x="4599586" y="2352820"/>
            <a:ext cx="0" cy="4325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6">
            <a:extLst>
              <a:ext uri="{FF2B5EF4-FFF2-40B4-BE49-F238E27FC236}">
                <a16:creationId xmlns:a16="http://schemas.microsoft.com/office/drawing/2014/main" id="{0E4B2B91-8C61-FD43-8480-905AF0986FE2}"/>
              </a:ext>
            </a:extLst>
          </p:cNvPr>
          <p:cNvCxnSpPr>
            <a:cxnSpLocks/>
          </p:cNvCxnSpPr>
          <p:nvPr/>
        </p:nvCxnSpPr>
        <p:spPr>
          <a:xfrm>
            <a:off x="4599586" y="2785402"/>
            <a:ext cx="0" cy="235809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ázok 2">
            <a:extLst>
              <a:ext uri="{FF2B5EF4-FFF2-40B4-BE49-F238E27FC236}">
                <a16:creationId xmlns:a16="http://schemas.microsoft.com/office/drawing/2014/main" id="{BF2811F3-C319-C942-98F7-AF6F8A694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25" y="1843905"/>
            <a:ext cx="3877010" cy="1017830"/>
          </a:xfrm>
          <a:prstGeom prst="rect">
            <a:avLst/>
          </a:prstGeom>
        </p:spPr>
      </p:pic>
      <p:cxnSp>
        <p:nvCxnSpPr>
          <p:cNvPr id="10" name="Rovná spojnica 4">
            <a:extLst>
              <a:ext uri="{FF2B5EF4-FFF2-40B4-BE49-F238E27FC236}">
                <a16:creationId xmlns:a16="http://schemas.microsoft.com/office/drawing/2014/main" id="{7D28B030-5419-D041-94D8-F1FBAC4CF9D6}"/>
              </a:ext>
            </a:extLst>
          </p:cNvPr>
          <p:cNvCxnSpPr/>
          <p:nvPr/>
        </p:nvCxnSpPr>
        <p:spPr>
          <a:xfrm>
            <a:off x="4599586" y="1"/>
            <a:ext cx="0" cy="235282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03010394-9AA1-5844-A01F-D89EF2924E83}"/>
              </a:ext>
            </a:extLst>
          </p:cNvPr>
          <p:cNvCxnSpPr>
            <a:cxnSpLocks/>
          </p:cNvCxnSpPr>
          <p:nvPr/>
        </p:nvCxnSpPr>
        <p:spPr>
          <a:xfrm>
            <a:off x="4599586" y="2352820"/>
            <a:ext cx="0" cy="4325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6">
            <a:extLst>
              <a:ext uri="{FF2B5EF4-FFF2-40B4-BE49-F238E27FC236}">
                <a16:creationId xmlns:a16="http://schemas.microsoft.com/office/drawing/2014/main" id="{5DE9F893-B943-3B4C-8F59-13E8259933A6}"/>
              </a:ext>
            </a:extLst>
          </p:cNvPr>
          <p:cNvCxnSpPr>
            <a:cxnSpLocks/>
          </p:cNvCxnSpPr>
          <p:nvPr/>
        </p:nvCxnSpPr>
        <p:spPr>
          <a:xfrm>
            <a:off x="4599586" y="2785402"/>
            <a:ext cx="0" cy="235809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ázok 2">
            <a:extLst>
              <a:ext uri="{FF2B5EF4-FFF2-40B4-BE49-F238E27FC236}">
                <a16:creationId xmlns:a16="http://schemas.microsoft.com/office/drawing/2014/main" id="{435F55A7-C478-0742-9CC2-452BD7247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25" y="1843905"/>
            <a:ext cx="3877010" cy="1017830"/>
          </a:xfrm>
          <a:prstGeom prst="rect">
            <a:avLst/>
          </a:prstGeom>
        </p:spPr>
      </p:pic>
      <p:cxnSp>
        <p:nvCxnSpPr>
          <p:cNvPr id="18" name="Rovná spojnica 4">
            <a:extLst>
              <a:ext uri="{FF2B5EF4-FFF2-40B4-BE49-F238E27FC236}">
                <a16:creationId xmlns:a16="http://schemas.microsoft.com/office/drawing/2014/main" id="{29ED713F-4C4C-0B47-AF1C-DD8F2210F8FB}"/>
              </a:ext>
            </a:extLst>
          </p:cNvPr>
          <p:cNvCxnSpPr/>
          <p:nvPr/>
        </p:nvCxnSpPr>
        <p:spPr>
          <a:xfrm>
            <a:off x="4599586" y="1"/>
            <a:ext cx="0" cy="235282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Rovná spojnica 5">
            <a:extLst>
              <a:ext uri="{FF2B5EF4-FFF2-40B4-BE49-F238E27FC236}">
                <a16:creationId xmlns:a16="http://schemas.microsoft.com/office/drawing/2014/main" id="{034E749D-E01D-3847-926B-E6B619053876}"/>
              </a:ext>
            </a:extLst>
          </p:cNvPr>
          <p:cNvCxnSpPr>
            <a:cxnSpLocks/>
          </p:cNvCxnSpPr>
          <p:nvPr/>
        </p:nvCxnSpPr>
        <p:spPr>
          <a:xfrm>
            <a:off x="4599586" y="2352820"/>
            <a:ext cx="0" cy="4325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6">
            <a:extLst>
              <a:ext uri="{FF2B5EF4-FFF2-40B4-BE49-F238E27FC236}">
                <a16:creationId xmlns:a16="http://schemas.microsoft.com/office/drawing/2014/main" id="{ADCDB0B5-8EA5-414B-855B-CE2BF4A97D94}"/>
              </a:ext>
            </a:extLst>
          </p:cNvPr>
          <p:cNvCxnSpPr>
            <a:cxnSpLocks/>
          </p:cNvCxnSpPr>
          <p:nvPr/>
        </p:nvCxnSpPr>
        <p:spPr>
          <a:xfrm>
            <a:off x="4599586" y="2785402"/>
            <a:ext cx="0" cy="235809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Obrázok 2">
            <a:extLst>
              <a:ext uri="{FF2B5EF4-FFF2-40B4-BE49-F238E27FC236}">
                <a16:creationId xmlns:a16="http://schemas.microsoft.com/office/drawing/2014/main" id="{914A0D9D-61A3-6D46-A284-9A3669A7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25" y="1843905"/>
            <a:ext cx="3877010" cy="101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D5A57B-E703-4945-9ACF-055AF93E0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566" y="1727688"/>
            <a:ext cx="3657014" cy="12502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rgbClr val="1E4E9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HLAVNÝ</a:t>
            </a:r>
            <a:b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NÁZOV</a:t>
            </a:r>
            <a:b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33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12F37C-531A-4E8B-AE1A-512E13ED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lang="sk-SK" sz="1000" kern="1200" smtClean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96C7FAF-6594-4C7F-BCF1-BD6C762B10F5}" type="datetime1">
              <a:rPr lang="en-SK" smtClean="0"/>
              <a:pPr/>
              <a:t>12/16/2021</a:t>
            </a:fld>
            <a:endParaRPr lang="en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47F917-C506-4C79-85FC-215218A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lang="sk-SK" sz="1000" kern="1200" smtClean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cxnSp>
        <p:nvCxnSpPr>
          <p:cNvPr id="13" name="Rovná spojnica 4">
            <a:extLst>
              <a:ext uri="{FF2B5EF4-FFF2-40B4-BE49-F238E27FC236}">
                <a16:creationId xmlns:a16="http://schemas.microsoft.com/office/drawing/2014/main" id="{53C36586-2379-7E4F-8BCF-4CF763AB08D4}"/>
              </a:ext>
            </a:extLst>
          </p:cNvPr>
          <p:cNvCxnSpPr/>
          <p:nvPr/>
        </p:nvCxnSpPr>
        <p:spPr>
          <a:xfrm>
            <a:off x="4599586" y="1"/>
            <a:ext cx="0" cy="235282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nica 5">
            <a:extLst>
              <a:ext uri="{FF2B5EF4-FFF2-40B4-BE49-F238E27FC236}">
                <a16:creationId xmlns:a16="http://schemas.microsoft.com/office/drawing/2014/main" id="{070FE1AF-EE3E-9F41-8B9E-369863B6B2FD}"/>
              </a:ext>
            </a:extLst>
          </p:cNvPr>
          <p:cNvCxnSpPr>
            <a:cxnSpLocks/>
          </p:cNvCxnSpPr>
          <p:nvPr/>
        </p:nvCxnSpPr>
        <p:spPr>
          <a:xfrm>
            <a:off x="4599586" y="2352820"/>
            <a:ext cx="0" cy="4325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6">
            <a:extLst>
              <a:ext uri="{FF2B5EF4-FFF2-40B4-BE49-F238E27FC236}">
                <a16:creationId xmlns:a16="http://schemas.microsoft.com/office/drawing/2014/main" id="{0E4B2B91-8C61-FD43-8480-905AF0986FE2}"/>
              </a:ext>
            </a:extLst>
          </p:cNvPr>
          <p:cNvCxnSpPr>
            <a:cxnSpLocks/>
          </p:cNvCxnSpPr>
          <p:nvPr/>
        </p:nvCxnSpPr>
        <p:spPr>
          <a:xfrm>
            <a:off x="4599586" y="2785402"/>
            <a:ext cx="0" cy="235809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ázok 7">
            <a:extLst>
              <a:ext uri="{FF2B5EF4-FFF2-40B4-BE49-F238E27FC236}">
                <a16:creationId xmlns:a16="http://schemas.microsoft.com/office/drawing/2014/main" id="{CCD39B9D-073F-CB44-A524-1357710A9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02" y="1873516"/>
            <a:ext cx="771634" cy="958607"/>
          </a:xfrm>
          <a:prstGeom prst="rect">
            <a:avLst/>
          </a:prstGeom>
        </p:spPr>
      </p:pic>
      <p:cxnSp>
        <p:nvCxnSpPr>
          <p:cNvPr id="9" name="Rovná spojnica 4">
            <a:extLst>
              <a:ext uri="{FF2B5EF4-FFF2-40B4-BE49-F238E27FC236}">
                <a16:creationId xmlns:a16="http://schemas.microsoft.com/office/drawing/2014/main" id="{3882DAF6-321E-6D41-874C-0D3E39E377FC}"/>
              </a:ext>
            </a:extLst>
          </p:cNvPr>
          <p:cNvCxnSpPr/>
          <p:nvPr/>
        </p:nvCxnSpPr>
        <p:spPr>
          <a:xfrm>
            <a:off x="4599586" y="1"/>
            <a:ext cx="0" cy="235282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Rovná spojnica 5">
            <a:extLst>
              <a:ext uri="{FF2B5EF4-FFF2-40B4-BE49-F238E27FC236}">
                <a16:creationId xmlns:a16="http://schemas.microsoft.com/office/drawing/2014/main" id="{AD70FB0B-F1AA-CD49-9CFD-E8BAEE26A8E0}"/>
              </a:ext>
            </a:extLst>
          </p:cNvPr>
          <p:cNvCxnSpPr>
            <a:cxnSpLocks/>
          </p:cNvCxnSpPr>
          <p:nvPr/>
        </p:nvCxnSpPr>
        <p:spPr>
          <a:xfrm>
            <a:off x="4599586" y="2352820"/>
            <a:ext cx="0" cy="4325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6">
            <a:extLst>
              <a:ext uri="{FF2B5EF4-FFF2-40B4-BE49-F238E27FC236}">
                <a16:creationId xmlns:a16="http://schemas.microsoft.com/office/drawing/2014/main" id="{FA13DD3C-A472-E448-ACB3-6A1740777E71}"/>
              </a:ext>
            </a:extLst>
          </p:cNvPr>
          <p:cNvCxnSpPr>
            <a:cxnSpLocks/>
          </p:cNvCxnSpPr>
          <p:nvPr/>
        </p:nvCxnSpPr>
        <p:spPr>
          <a:xfrm>
            <a:off x="4599586" y="2785402"/>
            <a:ext cx="0" cy="235809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ázok 7">
            <a:extLst>
              <a:ext uri="{FF2B5EF4-FFF2-40B4-BE49-F238E27FC236}">
                <a16:creationId xmlns:a16="http://schemas.microsoft.com/office/drawing/2014/main" id="{ECB078F6-E0B0-FD44-A230-AEBA2E03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02" y="1873516"/>
            <a:ext cx="771634" cy="958607"/>
          </a:xfrm>
          <a:prstGeom prst="rect">
            <a:avLst/>
          </a:prstGeom>
        </p:spPr>
      </p:pic>
      <p:cxnSp>
        <p:nvCxnSpPr>
          <p:cNvPr id="18" name="Rovná spojnica 4">
            <a:extLst>
              <a:ext uri="{FF2B5EF4-FFF2-40B4-BE49-F238E27FC236}">
                <a16:creationId xmlns:a16="http://schemas.microsoft.com/office/drawing/2014/main" id="{2BA8BAD5-D2CA-584D-94F1-2AEEA2C92991}"/>
              </a:ext>
            </a:extLst>
          </p:cNvPr>
          <p:cNvCxnSpPr/>
          <p:nvPr/>
        </p:nvCxnSpPr>
        <p:spPr>
          <a:xfrm>
            <a:off x="4599586" y="1"/>
            <a:ext cx="0" cy="235282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Rovná spojnica 5">
            <a:extLst>
              <a:ext uri="{FF2B5EF4-FFF2-40B4-BE49-F238E27FC236}">
                <a16:creationId xmlns:a16="http://schemas.microsoft.com/office/drawing/2014/main" id="{7D22EF90-53B0-0C4A-AE78-4B7C0E90BC26}"/>
              </a:ext>
            </a:extLst>
          </p:cNvPr>
          <p:cNvCxnSpPr>
            <a:cxnSpLocks/>
          </p:cNvCxnSpPr>
          <p:nvPr/>
        </p:nvCxnSpPr>
        <p:spPr>
          <a:xfrm>
            <a:off x="4599586" y="2352820"/>
            <a:ext cx="0" cy="4325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6">
            <a:extLst>
              <a:ext uri="{FF2B5EF4-FFF2-40B4-BE49-F238E27FC236}">
                <a16:creationId xmlns:a16="http://schemas.microsoft.com/office/drawing/2014/main" id="{4CB14655-D029-6E40-83ED-8D64F95FBDFB}"/>
              </a:ext>
            </a:extLst>
          </p:cNvPr>
          <p:cNvCxnSpPr>
            <a:cxnSpLocks/>
          </p:cNvCxnSpPr>
          <p:nvPr/>
        </p:nvCxnSpPr>
        <p:spPr>
          <a:xfrm>
            <a:off x="4599586" y="2785402"/>
            <a:ext cx="0" cy="235809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Obrázok 7">
            <a:extLst>
              <a:ext uri="{FF2B5EF4-FFF2-40B4-BE49-F238E27FC236}">
                <a16:creationId xmlns:a16="http://schemas.microsoft.com/office/drawing/2014/main" id="{4616270A-6AB6-904D-8C31-9BF004905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02" y="1873516"/>
            <a:ext cx="771634" cy="9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29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kupina 11">
            <a:extLst>
              <a:ext uri="{FF2B5EF4-FFF2-40B4-BE49-F238E27FC236}">
                <a16:creationId xmlns:a16="http://schemas.microsoft.com/office/drawing/2014/main" id="{9C4369B7-2242-7741-9029-C01EDE583F79}"/>
              </a:ext>
            </a:extLst>
          </p:cNvPr>
          <p:cNvGrpSpPr/>
          <p:nvPr userDrawn="1"/>
        </p:nvGrpSpPr>
        <p:grpSpPr>
          <a:xfrm>
            <a:off x="609311" y="0"/>
            <a:ext cx="8534689" cy="1085567"/>
            <a:chOff x="812414" y="0"/>
            <a:chExt cx="11372849" cy="1447422"/>
          </a:xfrm>
          <a:solidFill>
            <a:schemeClr val="tx2"/>
          </a:solidFill>
        </p:grpSpPr>
        <p:sp>
          <p:nvSpPr>
            <p:cNvPr id="43" name="Obdĺžnik 4">
              <a:extLst>
                <a:ext uri="{FF2B5EF4-FFF2-40B4-BE49-F238E27FC236}">
                  <a16:creationId xmlns:a16="http://schemas.microsoft.com/office/drawing/2014/main" id="{B5C25E76-BC65-0D4B-A0AA-826CE8468852}"/>
                </a:ext>
              </a:extLst>
            </p:cNvPr>
            <p:cNvSpPr/>
            <p:nvPr/>
          </p:nvSpPr>
          <p:spPr>
            <a:xfrm>
              <a:off x="812414" y="482474"/>
              <a:ext cx="11372849" cy="482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6675"/>
              <a:endParaRPr lang="sk-SK" sz="1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44" name="Rovná spojnica 5">
              <a:extLst>
                <a:ext uri="{FF2B5EF4-FFF2-40B4-BE49-F238E27FC236}">
                  <a16:creationId xmlns:a16="http://schemas.microsoft.com/office/drawing/2014/main" id="{915CD06D-2D34-FF4A-A379-BF721F12A31B}"/>
                </a:ext>
              </a:extLst>
            </p:cNvPr>
            <p:cNvCxnSpPr/>
            <p:nvPr/>
          </p:nvCxnSpPr>
          <p:spPr>
            <a:xfrm flipV="1">
              <a:off x="844937" y="964948"/>
              <a:ext cx="0" cy="482474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Rovná spojnica 6">
              <a:extLst>
                <a:ext uri="{FF2B5EF4-FFF2-40B4-BE49-F238E27FC236}">
                  <a16:creationId xmlns:a16="http://schemas.microsoft.com/office/drawing/2014/main" id="{D5F23E13-A12D-3141-9547-A5F66D271638}"/>
                </a:ext>
              </a:extLst>
            </p:cNvPr>
            <p:cNvCxnSpPr/>
            <p:nvPr/>
          </p:nvCxnSpPr>
          <p:spPr>
            <a:xfrm>
              <a:off x="844937" y="0"/>
              <a:ext cx="0" cy="482474"/>
            </a:xfrm>
            <a:prstGeom prst="line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7FEE3B-8B5B-4F51-8F65-444994708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772" y="926960"/>
            <a:ext cx="3731078" cy="3705762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B15A9A9-3CB6-43D1-8F6C-F9E35CCE4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926960"/>
            <a:ext cx="3731078" cy="3705762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A55089F-4DA1-4C46-9096-C4C62FEF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lang="sk-SK" sz="1000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16B04C0-1004-4069-B4B8-4A6334E97AB5}" type="datetime1">
              <a:rPr lang="en-SK" smtClean="0"/>
              <a:pPr/>
              <a:t>12/16/2021</a:t>
            </a:fld>
            <a:endParaRPr lang="en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AADC25A-AD95-4620-88EA-7741EAF7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DCFEC8C-FE69-44E4-B165-375AAA9A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lang="sk-SK" sz="1000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grpSp>
        <p:nvGrpSpPr>
          <p:cNvPr id="13" name="Skupina 15">
            <a:extLst>
              <a:ext uri="{FF2B5EF4-FFF2-40B4-BE49-F238E27FC236}">
                <a16:creationId xmlns:a16="http://schemas.microsoft.com/office/drawing/2014/main" id="{18676D47-75EF-7146-8459-D96CB7F604B8}"/>
              </a:ext>
            </a:extLst>
          </p:cNvPr>
          <p:cNvGrpSpPr/>
          <p:nvPr/>
        </p:nvGrpSpPr>
        <p:grpSpPr>
          <a:xfrm>
            <a:off x="1" y="4590333"/>
            <a:ext cx="9143999" cy="248055"/>
            <a:chOff x="0" y="6120444"/>
            <a:chExt cx="12191999" cy="330740"/>
          </a:xfrm>
        </p:grpSpPr>
        <p:pic>
          <p:nvPicPr>
            <p:cNvPr id="14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8A67F7C4-716B-AE40-9DE9-649080AA6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5" name="Rovná spojnica 9">
              <a:extLst>
                <a:ext uri="{FF2B5EF4-FFF2-40B4-BE49-F238E27FC236}">
                  <a16:creationId xmlns:a16="http://schemas.microsoft.com/office/drawing/2014/main" id="{3E03B8BB-DC04-2344-AF51-ECA2F114028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0">
              <a:extLst>
                <a:ext uri="{FF2B5EF4-FFF2-40B4-BE49-F238E27FC236}">
                  <a16:creationId xmlns:a16="http://schemas.microsoft.com/office/drawing/2014/main" id="{165E504B-93AF-4747-8B52-D7DA977336F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15">
            <a:extLst>
              <a:ext uri="{FF2B5EF4-FFF2-40B4-BE49-F238E27FC236}">
                <a16:creationId xmlns:a16="http://schemas.microsoft.com/office/drawing/2014/main" id="{3577907F-8116-6049-88B9-9A1C9FFBFE43}"/>
              </a:ext>
            </a:extLst>
          </p:cNvPr>
          <p:cNvGrpSpPr/>
          <p:nvPr/>
        </p:nvGrpSpPr>
        <p:grpSpPr>
          <a:xfrm>
            <a:off x="1" y="4590333"/>
            <a:ext cx="9143999" cy="248055"/>
            <a:chOff x="0" y="6120444"/>
            <a:chExt cx="12191999" cy="330740"/>
          </a:xfrm>
        </p:grpSpPr>
        <p:pic>
          <p:nvPicPr>
            <p:cNvPr id="23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61BD4779-6FA8-A741-B337-A6BA37F11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24" name="Rovná spojnica 9">
              <a:extLst>
                <a:ext uri="{FF2B5EF4-FFF2-40B4-BE49-F238E27FC236}">
                  <a16:creationId xmlns:a16="http://schemas.microsoft.com/office/drawing/2014/main" id="{5A8C5ADD-0E5F-BC46-AEB4-EA89402E75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10">
              <a:extLst>
                <a:ext uri="{FF2B5EF4-FFF2-40B4-BE49-F238E27FC236}">
                  <a16:creationId xmlns:a16="http://schemas.microsoft.com/office/drawing/2014/main" id="{25F6DF3F-29AD-A842-A95D-22A217354C85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15">
            <a:extLst>
              <a:ext uri="{FF2B5EF4-FFF2-40B4-BE49-F238E27FC236}">
                <a16:creationId xmlns:a16="http://schemas.microsoft.com/office/drawing/2014/main" id="{5190B7F1-76D3-774D-9924-93C2C2F6F318}"/>
              </a:ext>
            </a:extLst>
          </p:cNvPr>
          <p:cNvGrpSpPr/>
          <p:nvPr/>
        </p:nvGrpSpPr>
        <p:grpSpPr>
          <a:xfrm>
            <a:off x="1" y="4590333"/>
            <a:ext cx="9143999" cy="248055"/>
            <a:chOff x="0" y="6120444"/>
            <a:chExt cx="12191999" cy="330740"/>
          </a:xfrm>
        </p:grpSpPr>
        <p:pic>
          <p:nvPicPr>
            <p:cNvPr id="32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00A221A3-D599-604F-AB78-92A745BE3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33" name="Rovná spojnica 9">
              <a:extLst>
                <a:ext uri="{FF2B5EF4-FFF2-40B4-BE49-F238E27FC236}">
                  <a16:creationId xmlns:a16="http://schemas.microsoft.com/office/drawing/2014/main" id="{51EF2882-FAF6-AC41-9C0F-5693D034A3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ovná spojnica 10">
              <a:extLst>
                <a:ext uri="{FF2B5EF4-FFF2-40B4-BE49-F238E27FC236}">
                  <a16:creationId xmlns:a16="http://schemas.microsoft.com/office/drawing/2014/main" id="{E55BCF82-1859-BE40-BD65-C1D8F1644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66BCBB16-B8AE-8C4B-BB17-5844BADBB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364" y="361856"/>
            <a:ext cx="7900986" cy="355667"/>
          </a:xfrm>
        </p:spPr>
        <p:txBody>
          <a:bodyPr/>
          <a:lstStyle>
            <a:lvl1pPr>
              <a:defRPr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135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34890043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15">
            <a:extLst>
              <a:ext uri="{FF2B5EF4-FFF2-40B4-BE49-F238E27FC236}">
                <a16:creationId xmlns:a16="http://schemas.microsoft.com/office/drawing/2014/main" id="{FD6D8955-8B6A-7847-BF0B-45367433B728}"/>
              </a:ext>
            </a:extLst>
          </p:cNvPr>
          <p:cNvGrpSpPr/>
          <p:nvPr/>
        </p:nvGrpSpPr>
        <p:grpSpPr>
          <a:xfrm>
            <a:off x="1" y="4590333"/>
            <a:ext cx="9143999" cy="248055"/>
            <a:chOff x="0" y="6120444"/>
            <a:chExt cx="12191999" cy="330740"/>
          </a:xfrm>
        </p:grpSpPr>
        <p:pic>
          <p:nvPicPr>
            <p:cNvPr id="7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44C010A4-C35F-A64B-BB13-C58FA9EE0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8" name="Rovná spojnica 9">
              <a:extLst>
                <a:ext uri="{FF2B5EF4-FFF2-40B4-BE49-F238E27FC236}">
                  <a16:creationId xmlns:a16="http://schemas.microsoft.com/office/drawing/2014/main" id="{E0594A6C-8E40-854F-9D70-47204F9D71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10">
              <a:extLst>
                <a:ext uri="{FF2B5EF4-FFF2-40B4-BE49-F238E27FC236}">
                  <a16:creationId xmlns:a16="http://schemas.microsoft.com/office/drawing/2014/main" id="{34374113-2A25-8544-9B65-8617ACBEDF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15">
            <a:extLst>
              <a:ext uri="{FF2B5EF4-FFF2-40B4-BE49-F238E27FC236}">
                <a16:creationId xmlns:a16="http://schemas.microsoft.com/office/drawing/2014/main" id="{EA6448F0-99B1-C14F-9327-8AF5DB7AF6FF}"/>
              </a:ext>
            </a:extLst>
          </p:cNvPr>
          <p:cNvGrpSpPr/>
          <p:nvPr/>
        </p:nvGrpSpPr>
        <p:grpSpPr>
          <a:xfrm>
            <a:off x="1" y="4590333"/>
            <a:ext cx="9143999" cy="248055"/>
            <a:chOff x="0" y="6120444"/>
            <a:chExt cx="12191999" cy="330740"/>
          </a:xfrm>
        </p:grpSpPr>
        <p:pic>
          <p:nvPicPr>
            <p:cNvPr id="11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DF1E7896-65A8-6946-9EAA-D01B585DD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2" name="Rovná spojnica 9">
              <a:extLst>
                <a:ext uri="{FF2B5EF4-FFF2-40B4-BE49-F238E27FC236}">
                  <a16:creationId xmlns:a16="http://schemas.microsoft.com/office/drawing/2014/main" id="{FBE7D31F-D551-D94B-B633-AA46F0F91EE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0">
              <a:extLst>
                <a:ext uri="{FF2B5EF4-FFF2-40B4-BE49-F238E27FC236}">
                  <a16:creationId xmlns:a16="http://schemas.microsoft.com/office/drawing/2014/main" id="{27EE4C3B-ECB3-C649-A87A-8A80A129BF5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5">
            <a:extLst>
              <a:ext uri="{FF2B5EF4-FFF2-40B4-BE49-F238E27FC236}">
                <a16:creationId xmlns:a16="http://schemas.microsoft.com/office/drawing/2014/main" id="{FCE04657-2B20-4446-BE4C-2906C2CB9CE3}"/>
              </a:ext>
            </a:extLst>
          </p:cNvPr>
          <p:cNvGrpSpPr/>
          <p:nvPr/>
        </p:nvGrpSpPr>
        <p:grpSpPr>
          <a:xfrm>
            <a:off x="1" y="4590333"/>
            <a:ext cx="9143999" cy="248055"/>
            <a:chOff x="0" y="6120444"/>
            <a:chExt cx="12191999" cy="330740"/>
          </a:xfrm>
        </p:grpSpPr>
        <p:pic>
          <p:nvPicPr>
            <p:cNvPr id="15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97E21BF9-24DF-AC4B-9D2F-6ECCD4409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6" name="Rovná spojnica 9">
              <a:extLst>
                <a:ext uri="{FF2B5EF4-FFF2-40B4-BE49-F238E27FC236}">
                  <a16:creationId xmlns:a16="http://schemas.microsoft.com/office/drawing/2014/main" id="{A6419B1E-FE9B-4647-AB93-41CF07A7DF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0">
              <a:extLst>
                <a:ext uri="{FF2B5EF4-FFF2-40B4-BE49-F238E27FC236}">
                  <a16:creationId xmlns:a16="http://schemas.microsoft.com/office/drawing/2014/main" id="{4E31FE28-810D-F847-B611-C4DAE33A1B8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0F906-1AFD-E94A-9867-54FFA64A7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73900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3035859" y="140"/>
            <a:ext cx="0" cy="51651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85669" y="617935"/>
            <a:ext cx="5333279" cy="38435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D870F-01E8-D149-87C6-95F416B6380A}"/>
              </a:ext>
            </a:extLst>
          </p:cNvPr>
          <p:cNvGrpSpPr/>
          <p:nvPr/>
        </p:nvGrpSpPr>
        <p:grpSpPr>
          <a:xfrm>
            <a:off x="3035859" y="140"/>
            <a:ext cx="0" cy="5165100"/>
            <a:chOff x="4088843" y="0"/>
            <a:chExt cx="0" cy="6858000"/>
          </a:xfrm>
        </p:grpSpPr>
        <p:cxnSp>
          <p:nvCxnSpPr>
            <p:cNvPr id="19" name="Rovná spojnica 4">
              <a:extLst>
                <a:ext uri="{FF2B5EF4-FFF2-40B4-BE49-F238E27FC236}">
                  <a16:creationId xmlns:a16="http://schemas.microsoft.com/office/drawing/2014/main" id="{99BB2F28-AD14-FB44-BE7A-3E26A00F1263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B22B3B5A-8414-254A-B708-E4266AFA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6">
              <a:extLst>
                <a:ext uri="{FF2B5EF4-FFF2-40B4-BE49-F238E27FC236}">
                  <a16:creationId xmlns:a16="http://schemas.microsoft.com/office/drawing/2014/main" id="{5B695A73-8AA9-C245-BD83-92FCF1B1653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FB54F-4BB5-1147-8D65-BAB2C72D5931}"/>
              </a:ext>
            </a:extLst>
          </p:cNvPr>
          <p:cNvGrpSpPr/>
          <p:nvPr/>
        </p:nvGrpSpPr>
        <p:grpSpPr>
          <a:xfrm>
            <a:off x="3035859" y="140"/>
            <a:ext cx="0" cy="5165100"/>
            <a:chOff x="4088843" y="0"/>
            <a:chExt cx="0" cy="6858000"/>
          </a:xfrm>
        </p:grpSpPr>
        <p:cxnSp>
          <p:nvCxnSpPr>
            <p:cNvPr id="28" name="Rovná spojnica 4">
              <a:extLst>
                <a:ext uri="{FF2B5EF4-FFF2-40B4-BE49-F238E27FC236}">
                  <a16:creationId xmlns:a16="http://schemas.microsoft.com/office/drawing/2014/main" id="{D81163D0-A934-A44E-9958-93B7E282E697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ovná spojnica 5">
              <a:extLst>
                <a:ext uri="{FF2B5EF4-FFF2-40B4-BE49-F238E27FC236}">
                  <a16:creationId xmlns:a16="http://schemas.microsoft.com/office/drawing/2014/main" id="{053A2D0D-8CB5-3645-B9DD-C4369D1FBE2A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6">
              <a:extLst>
                <a:ext uri="{FF2B5EF4-FFF2-40B4-BE49-F238E27FC236}">
                  <a16:creationId xmlns:a16="http://schemas.microsoft.com/office/drawing/2014/main" id="{B0D8E835-9F53-1C48-AFB8-F5D1BC06FCA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47CB6C3-B74E-9E4D-9F67-669EEF250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648" y="617934"/>
            <a:ext cx="2476400" cy="3843534"/>
          </a:xfrm>
        </p:spPr>
        <p:txBody>
          <a:bodyPr>
            <a:normAutofit/>
          </a:bodyPr>
          <a:lstStyle>
            <a:lvl1pPr>
              <a:defRPr sz="21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2400"/>
              <a:t>KLIKNUTÍM UPRAVTE ŠTÝL PREDLOHY NADPISU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88F36-C0D1-2643-8E95-0F70106EB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5340630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4">
            <a:extLst>
              <a:ext uri="{FF2B5EF4-FFF2-40B4-BE49-F238E27FC236}">
                <a16:creationId xmlns:a16="http://schemas.microsoft.com/office/drawing/2014/main" id="{B0C65127-67F4-E14B-80EF-9CC57467426C}"/>
              </a:ext>
            </a:extLst>
          </p:cNvPr>
          <p:cNvSpPr/>
          <p:nvPr userDrawn="1"/>
        </p:nvSpPr>
        <p:spPr>
          <a:xfrm>
            <a:off x="3035856" y="-2581"/>
            <a:ext cx="6139353" cy="5165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675"/>
            <a:endParaRPr lang="sk-SK" sz="1350">
              <a:solidFill>
                <a:schemeClr val="bg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3035859" y="140"/>
            <a:ext cx="0" cy="51651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85669" y="617935"/>
            <a:ext cx="5333279" cy="384353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D870F-01E8-D149-87C6-95F416B6380A}"/>
              </a:ext>
            </a:extLst>
          </p:cNvPr>
          <p:cNvGrpSpPr/>
          <p:nvPr/>
        </p:nvGrpSpPr>
        <p:grpSpPr>
          <a:xfrm>
            <a:off x="3035859" y="140"/>
            <a:ext cx="0" cy="5165100"/>
            <a:chOff x="4088843" y="0"/>
            <a:chExt cx="0" cy="6858000"/>
          </a:xfrm>
        </p:grpSpPr>
        <p:cxnSp>
          <p:nvCxnSpPr>
            <p:cNvPr id="19" name="Rovná spojnica 4">
              <a:extLst>
                <a:ext uri="{FF2B5EF4-FFF2-40B4-BE49-F238E27FC236}">
                  <a16:creationId xmlns:a16="http://schemas.microsoft.com/office/drawing/2014/main" id="{99BB2F28-AD14-FB44-BE7A-3E26A00F1263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B22B3B5A-8414-254A-B708-E4266AFA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6">
              <a:extLst>
                <a:ext uri="{FF2B5EF4-FFF2-40B4-BE49-F238E27FC236}">
                  <a16:creationId xmlns:a16="http://schemas.microsoft.com/office/drawing/2014/main" id="{5B695A73-8AA9-C245-BD83-92FCF1B1653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FB54F-4BB5-1147-8D65-BAB2C72D5931}"/>
              </a:ext>
            </a:extLst>
          </p:cNvPr>
          <p:cNvGrpSpPr/>
          <p:nvPr/>
        </p:nvGrpSpPr>
        <p:grpSpPr>
          <a:xfrm>
            <a:off x="3035859" y="140"/>
            <a:ext cx="0" cy="5165100"/>
            <a:chOff x="4088843" y="0"/>
            <a:chExt cx="0" cy="6858000"/>
          </a:xfrm>
        </p:grpSpPr>
        <p:cxnSp>
          <p:nvCxnSpPr>
            <p:cNvPr id="28" name="Rovná spojnica 4">
              <a:extLst>
                <a:ext uri="{FF2B5EF4-FFF2-40B4-BE49-F238E27FC236}">
                  <a16:creationId xmlns:a16="http://schemas.microsoft.com/office/drawing/2014/main" id="{D81163D0-A934-A44E-9958-93B7E282E697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ovná spojnica 5">
              <a:extLst>
                <a:ext uri="{FF2B5EF4-FFF2-40B4-BE49-F238E27FC236}">
                  <a16:creationId xmlns:a16="http://schemas.microsoft.com/office/drawing/2014/main" id="{053A2D0D-8CB5-3645-B9DD-C4369D1FBE2A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6">
              <a:extLst>
                <a:ext uri="{FF2B5EF4-FFF2-40B4-BE49-F238E27FC236}">
                  <a16:creationId xmlns:a16="http://schemas.microsoft.com/office/drawing/2014/main" id="{B0D8E835-9F53-1C48-AFB8-F5D1BC06FCA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47CB6C3-B74E-9E4D-9F67-669EEF250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648" y="617934"/>
            <a:ext cx="2476400" cy="3843534"/>
          </a:xfrm>
        </p:spPr>
        <p:txBody>
          <a:bodyPr>
            <a:normAutofit/>
          </a:bodyPr>
          <a:lstStyle>
            <a:lvl1pPr>
              <a:defRPr sz="21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2400"/>
              <a:t>KLIKNUTÍM UPRAVTE ŠTÝL PREDLOHY NADPISU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88F36-C0D1-2643-8E95-0F70106EB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0571858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1430" y="-10870"/>
            <a:ext cx="3086100" cy="5165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675"/>
            <a:endParaRPr lang="sk-SK"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3035859" y="-7397"/>
            <a:ext cx="0" cy="51651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85669" y="617935"/>
            <a:ext cx="5333279" cy="38435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14F77-4E0C-EF46-BFF3-D79AD4B65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651" y="617934"/>
            <a:ext cx="2476397" cy="3843533"/>
          </a:xfrm>
        </p:spPr>
        <p:txBody>
          <a:bodyPr>
            <a:normAutofit/>
          </a:bodyPr>
          <a:lstStyle>
            <a:lvl1pPr>
              <a:defRPr lang="en-SK" sz="2400" b="1" i="0" kern="1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sk-SK" sz="2400"/>
              <a:t>KLIKNUTÍM UPRAVTE ŠTÝL PREDLOHY NADPISU</a:t>
            </a:r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2AB62-2A8D-EF43-939E-5252C28F39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0862498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4">
            <a:extLst>
              <a:ext uri="{FF2B5EF4-FFF2-40B4-BE49-F238E27FC236}">
                <a16:creationId xmlns:a16="http://schemas.microsoft.com/office/drawing/2014/main" id="{B0C65127-67F4-E14B-80EF-9CC57467426C}"/>
              </a:ext>
            </a:extLst>
          </p:cNvPr>
          <p:cNvSpPr/>
          <p:nvPr userDrawn="1"/>
        </p:nvSpPr>
        <p:spPr>
          <a:xfrm>
            <a:off x="3035856" y="-2581"/>
            <a:ext cx="6139353" cy="5165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675"/>
            <a:endParaRPr lang="sk-SK" sz="1350">
              <a:solidFill>
                <a:schemeClr val="bg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3035859" y="140"/>
            <a:ext cx="0" cy="51651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85669" y="617935"/>
            <a:ext cx="5333279" cy="38435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D870F-01E8-D149-87C6-95F416B6380A}"/>
              </a:ext>
            </a:extLst>
          </p:cNvPr>
          <p:cNvGrpSpPr/>
          <p:nvPr/>
        </p:nvGrpSpPr>
        <p:grpSpPr>
          <a:xfrm>
            <a:off x="3035859" y="140"/>
            <a:ext cx="0" cy="5165100"/>
            <a:chOff x="4088843" y="0"/>
            <a:chExt cx="0" cy="6858000"/>
          </a:xfrm>
        </p:grpSpPr>
        <p:cxnSp>
          <p:nvCxnSpPr>
            <p:cNvPr id="19" name="Rovná spojnica 4">
              <a:extLst>
                <a:ext uri="{FF2B5EF4-FFF2-40B4-BE49-F238E27FC236}">
                  <a16:creationId xmlns:a16="http://schemas.microsoft.com/office/drawing/2014/main" id="{99BB2F28-AD14-FB44-BE7A-3E26A00F1263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B22B3B5A-8414-254A-B708-E4266AFA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6">
              <a:extLst>
                <a:ext uri="{FF2B5EF4-FFF2-40B4-BE49-F238E27FC236}">
                  <a16:creationId xmlns:a16="http://schemas.microsoft.com/office/drawing/2014/main" id="{5B695A73-8AA9-C245-BD83-92FCF1B1653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FB54F-4BB5-1147-8D65-BAB2C72D5931}"/>
              </a:ext>
            </a:extLst>
          </p:cNvPr>
          <p:cNvGrpSpPr/>
          <p:nvPr/>
        </p:nvGrpSpPr>
        <p:grpSpPr>
          <a:xfrm>
            <a:off x="3035859" y="140"/>
            <a:ext cx="0" cy="5165100"/>
            <a:chOff x="4088843" y="0"/>
            <a:chExt cx="0" cy="6858000"/>
          </a:xfrm>
        </p:grpSpPr>
        <p:cxnSp>
          <p:nvCxnSpPr>
            <p:cNvPr id="28" name="Rovná spojnica 4">
              <a:extLst>
                <a:ext uri="{FF2B5EF4-FFF2-40B4-BE49-F238E27FC236}">
                  <a16:creationId xmlns:a16="http://schemas.microsoft.com/office/drawing/2014/main" id="{D81163D0-A934-A44E-9958-93B7E282E697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ovná spojnica 5">
              <a:extLst>
                <a:ext uri="{FF2B5EF4-FFF2-40B4-BE49-F238E27FC236}">
                  <a16:creationId xmlns:a16="http://schemas.microsoft.com/office/drawing/2014/main" id="{053A2D0D-8CB5-3645-B9DD-C4369D1FBE2A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6">
              <a:extLst>
                <a:ext uri="{FF2B5EF4-FFF2-40B4-BE49-F238E27FC236}">
                  <a16:creationId xmlns:a16="http://schemas.microsoft.com/office/drawing/2014/main" id="{B0D8E835-9F53-1C48-AFB8-F5D1BC06FCA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47CB6C3-B74E-9E4D-9F67-669EEF250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648" y="617934"/>
            <a:ext cx="2476400" cy="3843534"/>
          </a:xfrm>
        </p:spPr>
        <p:txBody>
          <a:bodyPr>
            <a:normAutofit/>
          </a:bodyPr>
          <a:lstStyle>
            <a:lvl1pPr>
              <a:defRPr sz="21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2400"/>
              <a:t>KLIKNUTÍM UPRAVTE ŠTÝL PREDLOHY NADPISU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88F36-C0D1-2643-8E95-0F70106EB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3491889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3582EC-979D-48CF-93D3-027B4BA5C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300" y="900640"/>
            <a:ext cx="7815050" cy="3732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88B06-F2A3-864A-A68D-C64A3CE5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SLIDE – NÁZOV KAPITOLY</a:t>
            </a:r>
            <a:endParaRPr lang="en-S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ADD48-CA98-AA41-9C41-128B23CA9E59}"/>
              </a:ext>
            </a:extLst>
          </p:cNvPr>
          <p:cNvSpPr txBox="1"/>
          <p:nvPr/>
        </p:nvSpPr>
        <p:spPr>
          <a:xfrm>
            <a:off x="1273628" y="474785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rmAutofit fontScale="25000" lnSpcReduction="20000"/>
          </a:bodyPr>
          <a:lstStyle/>
          <a:p>
            <a:pPr algn="l"/>
            <a:endParaRPr lang="en-SK" sz="2400">
              <a:solidFill>
                <a:srgbClr val="1E4E9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A6F66-D52E-DD43-A1CE-CCC00A8B4FC1}"/>
              </a:ext>
            </a:extLst>
          </p:cNvPr>
          <p:cNvSpPr txBox="1"/>
          <p:nvPr/>
        </p:nvSpPr>
        <p:spPr>
          <a:xfrm>
            <a:off x="1273628" y="474785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rmAutofit fontScale="25000" lnSpcReduction="20000"/>
          </a:bodyPr>
          <a:lstStyle/>
          <a:p>
            <a:pPr algn="l"/>
            <a:endParaRPr lang="en-SK" sz="2400">
              <a:solidFill>
                <a:srgbClr val="1E4E9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9EACE1-5729-114D-8B77-8996F649E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8184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9" r:id="rId5"/>
    <p:sldLayoutId id="2147483735" r:id="rId6"/>
    <p:sldLayoutId id="2147483756" r:id="rId7"/>
    <p:sldLayoutId id="2147483751" r:id="rId8"/>
    <p:sldLayoutId id="2147483757" r:id="rId9"/>
    <p:sldLayoutId id="2147483758" r:id="rId10"/>
    <p:sldLayoutId id="2147483752" r:id="rId11"/>
    <p:sldLayoutId id="2147483753" r:id="rId12"/>
    <p:sldLayoutId id="2147483759" r:id="rId13"/>
    <p:sldLayoutId id="2147483760" r:id="rId14"/>
    <p:sldLayoutId id="2147483762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35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korona.gov.s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kristina.gruca_gabrisova@tsk.sk" TargetMode="External"/><Relationship Id="rId13" Type="http://schemas.openxmlformats.org/officeDocument/2006/relationships/hyperlink" Target="mailto:zuzana.sabolova@vucpo.sk" TargetMode="External"/><Relationship Id="rId3" Type="http://schemas.openxmlformats.org/officeDocument/2006/relationships/hyperlink" Target="mailto:robert.gima@vucke.sk" TargetMode="External"/><Relationship Id="rId7" Type="http://schemas.openxmlformats.org/officeDocument/2006/relationships/hyperlink" Target="mailto:elena.stefikova@tsk.sk" TargetMode="External"/><Relationship Id="rId12" Type="http://schemas.openxmlformats.org/officeDocument/2006/relationships/hyperlink" Target="mailto:Martin.Bencek@unsk.s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midovicova.lucia@trnava-vuc.sk" TargetMode="External"/><Relationship Id="rId11" Type="http://schemas.openxmlformats.org/officeDocument/2006/relationships/hyperlink" Target="mailto:martin.caudt@bbsk.sk" TargetMode="External"/><Relationship Id="rId5" Type="http://schemas.openxmlformats.org/officeDocument/2006/relationships/hyperlink" Target="mailto:tomas.szalay@region-bsk.sk" TargetMode="External"/><Relationship Id="rId10" Type="http://schemas.openxmlformats.org/officeDocument/2006/relationships/hyperlink" Target="mailto:zlatko.kamenistiak@bbsk.sk" TargetMode="External"/><Relationship Id="rId4" Type="http://schemas.openxmlformats.org/officeDocument/2006/relationships/hyperlink" Target="mailto:jana.furmanova@vucke.sk" TargetMode="External"/><Relationship Id="rId9" Type="http://schemas.openxmlformats.org/officeDocument/2006/relationships/hyperlink" Target="mailto:Silvia.Pekarcikova@zilinskazupa.sk" TargetMode="External"/><Relationship Id="rId14" Type="http://schemas.openxmlformats.org/officeDocument/2006/relationships/hyperlink" Target="mailto:timea.ivanova@vucpo.s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1D241-CF18-084B-8DC0-15B9D021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#</a:t>
            </a:r>
            <a:r>
              <a:rPr lang="sk-SK" sz="1800" dirty="0" err="1" smtClean="0"/>
              <a:t>darujmesivianoce</a:t>
            </a:r>
            <a:endParaRPr lang="en-SK" sz="18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614364" y="1865680"/>
            <a:ext cx="7779704" cy="1386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900" b="1" dirty="0" smtClean="0">
                <a:solidFill>
                  <a:schemeClr val="tx2">
                    <a:lumMod val="75000"/>
                  </a:schemeClr>
                </a:solidFill>
              </a:rPr>
              <a:t>Očkovanie proti ochoreniu </a:t>
            </a:r>
            <a:r>
              <a:rPr lang="sk-SK" sz="3900" b="1" dirty="0" err="1" smtClean="0">
                <a:solidFill>
                  <a:schemeClr val="tx2">
                    <a:lumMod val="75000"/>
                  </a:schemeClr>
                </a:solidFill>
              </a:rPr>
              <a:t>ochoreniu</a:t>
            </a:r>
            <a:r>
              <a:rPr lang="sk-SK" sz="3900" b="1" dirty="0" smtClean="0">
                <a:solidFill>
                  <a:schemeClr val="tx2">
                    <a:lumMod val="75000"/>
                  </a:schemeClr>
                </a:solidFill>
              </a:rPr>
              <a:t> Covid-19 </a:t>
            </a:r>
            <a:endParaRPr lang="sk-SK" sz="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8" y="3867442"/>
            <a:ext cx="1642872" cy="7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1D241-CF18-084B-8DC0-15B9D021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#</a:t>
            </a:r>
            <a:r>
              <a:rPr lang="sk-SK" sz="1800" dirty="0" err="1" smtClean="0"/>
              <a:t>darujmesivianoce</a:t>
            </a:r>
            <a:endParaRPr lang="en-SK" sz="18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735646" y="850018"/>
            <a:ext cx="7779704" cy="367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1. registrácia</a:t>
            </a:r>
            <a:endParaRPr lang="sk-SK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www.korona.gov.sk</a:t>
            </a:r>
            <a:endParaRPr lang="sk-SK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Pomoc pri registrácii ľuďom, ktorí nemajú e-mail alebo mobilný telefón.</a:t>
            </a:r>
            <a:endParaRPr lang="sk-SK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8" y="3867442"/>
            <a:ext cx="1642872" cy="7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1D241-CF18-084B-8DC0-15B9D021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#</a:t>
            </a:r>
            <a:r>
              <a:rPr lang="sk-SK" sz="1800" dirty="0" err="1" smtClean="0"/>
              <a:t>darujmesivianoce</a:t>
            </a:r>
            <a:endParaRPr lang="en-SK" sz="18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735646" y="850018"/>
            <a:ext cx="7779704" cy="367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. skupinové očkovanie vo VKOC</a:t>
            </a:r>
            <a:endParaRPr lang="sk-SK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Po dohode so samosprávnym krajom je možné dohodnúť termíny pre celú skupinu.</a:t>
            </a:r>
            <a:endParaRPr lang="sk-SK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8" y="3867442"/>
            <a:ext cx="1642872" cy="7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1D241-CF18-084B-8DC0-15B9D021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#</a:t>
            </a:r>
            <a:r>
              <a:rPr lang="sk-SK" sz="1800" dirty="0" err="1" smtClean="0"/>
              <a:t>darujmesivianoce</a:t>
            </a:r>
            <a:endParaRPr lang="en-SK" sz="18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735646" y="850018"/>
            <a:ext cx="7779704" cy="3671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sk-SK" sz="32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ýjazdové očkovanie v obciach</a:t>
            </a:r>
            <a:endParaRPr lang="sk-SK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Po dohode so samosprávnym krajom do obce/obcí</a:t>
            </a:r>
          </a:p>
          <a:p>
            <a:pPr marL="0" indent="0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200" dirty="0" smtClean="0">
                <a:solidFill>
                  <a:schemeClr val="tx2">
                    <a:lumMod val="75000"/>
                  </a:schemeClr>
                </a:solidFill>
              </a:rPr>
              <a:t>- Minimum 100 očkovaní na výjazd</a:t>
            </a:r>
          </a:p>
          <a:p>
            <a:pPr marL="0" indent="0">
              <a:buNone/>
            </a:pPr>
            <a:r>
              <a:rPr lang="sk-SK" sz="3200" dirty="0" smtClean="0">
                <a:solidFill>
                  <a:schemeClr val="tx2">
                    <a:lumMod val="75000"/>
                  </a:schemeClr>
                </a:solidFill>
              </a:rPr>
              <a:t>- Obce sa môžu aj spojiť a výjazdový tím navštívi za deň aj viac obcí</a:t>
            </a:r>
            <a:endParaRPr lang="sk-SK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8" y="3867442"/>
            <a:ext cx="1642872" cy="7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1D241-CF18-084B-8DC0-15B9D021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#</a:t>
            </a:r>
            <a:r>
              <a:rPr lang="sk-SK" sz="1800" dirty="0" err="1" smtClean="0"/>
              <a:t>darujmesivianoce</a:t>
            </a:r>
            <a:endParaRPr lang="en-SK" sz="18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735646" y="850018"/>
            <a:ext cx="7779704" cy="367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Kontakty na VÚC</a:t>
            </a:r>
            <a:endParaRPr lang="sk-SK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8" y="3867442"/>
            <a:ext cx="1642872" cy="702054"/>
          </a:xfrm>
          <a:prstGeom prst="rect">
            <a:avLst/>
          </a:prstGeom>
        </p:spPr>
      </p:pic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73762"/>
              </p:ext>
            </p:extLst>
          </p:nvPr>
        </p:nvGraphicFramePr>
        <p:xfrm>
          <a:off x="818147" y="1320037"/>
          <a:ext cx="6483303" cy="2866951"/>
        </p:xfrm>
        <a:graphic>
          <a:graphicData uri="http://schemas.openxmlformats.org/drawingml/2006/table">
            <a:tbl>
              <a:tblPr firstRow="1" firstCol="1" bandRow="1">
                <a:tableStyleId>{22A0FCB3-3D02-4E69-962D-82F5ECA66311}</a:tableStyleId>
              </a:tblPr>
              <a:tblGrid>
                <a:gridCol w="2369876">
                  <a:extLst>
                    <a:ext uri="{9D8B030D-6E8A-4147-A177-3AD203B41FA5}">
                      <a16:colId xmlns:a16="http://schemas.microsoft.com/office/drawing/2014/main" val="2925231323"/>
                    </a:ext>
                  </a:extLst>
                </a:gridCol>
                <a:gridCol w="4113427">
                  <a:extLst>
                    <a:ext uri="{9D8B030D-6E8A-4147-A177-3AD203B41FA5}">
                      <a16:colId xmlns:a16="http://schemas.microsoft.com/office/drawing/2014/main" val="3784113770"/>
                    </a:ext>
                  </a:extLst>
                </a:gridCol>
              </a:tblGrid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Košický kraj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3"/>
                        </a:rPr>
                        <a:t>robert.gima@vucke.sk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76935391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4"/>
                        </a:rPr>
                        <a:t>jana.furmanova@vucke.sk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20913770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Bratislavský kraj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5"/>
                        </a:rPr>
                        <a:t>tomas.szalay@region-bsk.sk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54029332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Trnavský kraj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6"/>
                        </a:rPr>
                        <a:t>smidovicova.lucia@trnava-vuc.sk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3679396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Trenčiansky kraj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7"/>
                        </a:rPr>
                        <a:t>elena.stefikova@tsk.sk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91928933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8"/>
                        </a:rPr>
                        <a:t>kristina.gruca_gabrisova@tsk.sk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04751107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Žilinský kraj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9"/>
                        </a:rPr>
                        <a:t>Silvia.Pekarcikova@zilinskazupa.sk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17461691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Banskobystrický kraj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10"/>
                        </a:rPr>
                        <a:t>zlatko.kamenistiak@bbsk.sk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909521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11"/>
                        </a:rPr>
                        <a:t>martin.caudt@bbsk.sk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98931305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Nitriansky kraj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12"/>
                        </a:rPr>
                        <a:t>Martin.Bencek@unsk.sk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2320983"/>
                  </a:ext>
                </a:extLst>
              </a:tr>
              <a:tr h="2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Prešovský kraj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>
                          <a:effectLst/>
                          <a:hlinkClick r:id="rId13"/>
                        </a:rPr>
                        <a:t>zuzana.sabolova@vucpo.sk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4276725"/>
                  </a:ext>
                </a:extLst>
              </a:tr>
              <a:tr h="246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u="sng" dirty="0">
                          <a:effectLst/>
                          <a:hlinkClick r:id="rId14"/>
                        </a:rPr>
                        <a:t>timea.ivanova@vucpo.sk</a:t>
                      </a:r>
                      <a:r>
                        <a:rPr lang="sk-SK" sz="1100" dirty="0">
                          <a:effectLst/>
                        </a:rPr>
                        <a:t>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5209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1D241-CF18-084B-8DC0-15B9D021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#</a:t>
            </a:r>
            <a:r>
              <a:rPr lang="sk-SK" sz="1800" dirty="0" err="1" smtClean="0"/>
              <a:t>darujmesivianoce</a:t>
            </a:r>
            <a:endParaRPr lang="en-SK" sz="18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735646" y="850018"/>
            <a:ext cx="7779704" cy="367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Odmena za očkovanie seniorom 60+</a:t>
            </a:r>
            <a:endParaRPr lang="sk-SK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200" dirty="0" smtClean="0">
                <a:solidFill>
                  <a:schemeClr val="tx2">
                    <a:lumMod val="75000"/>
                  </a:schemeClr>
                </a:solidFill>
              </a:rPr>
              <a:t>Realizuje Ministerstvo financií SR</a:t>
            </a:r>
          </a:p>
          <a:p>
            <a:pPr marL="0" indent="0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4800" b="1" dirty="0" smtClean="0">
                <a:solidFill>
                  <a:schemeClr val="tx2"/>
                </a:solidFill>
              </a:rPr>
              <a:t>pomocseniorom</a:t>
            </a:r>
            <a:r>
              <a:rPr lang="sk-SK" sz="4800" b="1" dirty="0" smtClean="0">
                <a:solidFill>
                  <a:schemeClr val="tx2"/>
                </a:solidFill>
              </a:rPr>
              <a:t>@mfsr.sk</a:t>
            </a:r>
            <a:endParaRPr lang="sk-SK" sz="48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8" y="3867442"/>
            <a:ext cx="1642872" cy="7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"/>
            <a:ext cx="9144000" cy="51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MZSR 2">
      <a:dk1>
        <a:srgbClr val="000000"/>
      </a:dk1>
      <a:lt1>
        <a:srgbClr val="FFFFFF"/>
      </a:lt1>
      <a:dk2>
        <a:srgbClr val="144CA2"/>
      </a:dk2>
      <a:lt2>
        <a:srgbClr val="E7E6E6"/>
      </a:lt2>
      <a:accent1>
        <a:srgbClr val="F60000"/>
      </a:accent1>
      <a:accent2>
        <a:srgbClr val="044AA7"/>
      </a:accent2>
      <a:accent3>
        <a:srgbClr val="DDDEDD"/>
      </a:accent3>
      <a:accent4>
        <a:srgbClr val="F3C500"/>
      </a:accent4>
      <a:accent5>
        <a:srgbClr val="FE7900"/>
      </a:accent5>
      <a:accent6>
        <a:srgbClr val="00E68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3200" dirty="0">
            <a:solidFill>
              <a:srgbClr val="1E4E9D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4" id="{4296B16D-01CC-2D41-9F6C-B5EECC4AD948}" vid="{60537277-9BD6-E44E-9514-0389B89410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ZSR 2">
    <a:dk1>
      <a:srgbClr val="000000"/>
    </a:dk1>
    <a:lt1>
      <a:srgbClr val="FFFFFF"/>
    </a:lt1>
    <a:dk2>
      <a:srgbClr val="144CA2"/>
    </a:dk2>
    <a:lt2>
      <a:srgbClr val="E7E6E6"/>
    </a:lt2>
    <a:accent1>
      <a:srgbClr val="F60000"/>
    </a:accent1>
    <a:accent2>
      <a:srgbClr val="044AA7"/>
    </a:accent2>
    <a:accent3>
      <a:srgbClr val="DDDEDD"/>
    </a:accent3>
    <a:accent4>
      <a:srgbClr val="F3C500"/>
    </a:accent4>
    <a:accent5>
      <a:srgbClr val="FE7900"/>
    </a:accent5>
    <a:accent6>
      <a:srgbClr val="00E68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BECA4882FAA47AEB96B36A40DBCDD" ma:contentTypeVersion="11" ma:contentTypeDescription="Create a new document." ma:contentTypeScope="" ma:versionID="2c8d567283cbccfadf983cedc3c2d8c0">
  <xsd:schema xmlns:xsd="http://www.w3.org/2001/XMLSchema" xmlns:xs="http://www.w3.org/2001/XMLSchema" xmlns:p="http://schemas.microsoft.com/office/2006/metadata/properties" xmlns:ns2="ad4823b6-5ffc-460e-a0d2-bc50003db455" xmlns:ns3="5cd4877d-75ea-4151-a730-c1583d4af677" targetNamespace="http://schemas.microsoft.com/office/2006/metadata/properties" ma:root="true" ma:fieldsID="aa724ee383250fe7a00ac7496e45e5e9" ns2:_="" ns3:_="">
    <xsd:import namespace="ad4823b6-5ffc-460e-a0d2-bc50003db455"/>
    <xsd:import namespace="5cd4877d-75ea-4151-a730-c1583d4af6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823b6-5ffc-460e-a0d2-bc50003db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4877d-75ea-4151-a730-c1583d4af67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796B67-D682-4E90-9CA8-DF4446436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D8A21-E03F-4E42-9AF2-F008E8D3A0A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d4823b6-5ffc-460e-a0d2-bc50003db455"/>
    <ds:schemaRef ds:uri="http://purl.org/dc/terms/"/>
    <ds:schemaRef ds:uri="http://schemas.microsoft.com/office/infopath/2007/PartnerControls"/>
    <ds:schemaRef ds:uri="5cd4877d-75ea-4151-a730-c1583d4af6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A51B03-D8FD-4B38-900B-5499489D8483}">
  <ds:schemaRefs>
    <ds:schemaRef ds:uri="5cd4877d-75ea-4151-a730-c1583d4af677"/>
    <ds:schemaRef ds:uri="ad4823b6-5ffc-460e-a0d2-bc50003db4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151287</TotalTime>
  <Words>132</Words>
  <Application>Microsoft Office PowerPoint</Application>
  <PresentationFormat>Prezentácia na obrazovke (16:9)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</vt:lpstr>
      <vt:lpstr>Theme4</vt:lpstr>
      <vt:lpstr>#darujmesivianoce</vt:lpstr>
      <vt:lpstr>#darujmesivianoce</vt:lpstr>
      <vt:lpstr>#darujmesivianoce</vt:lpstr>
      <vt:lpstr>#darujmesivianoce</vt:lpstr>
      <vt:lpstr>#darujmesivianoce</vt:lpstr>
      <vt:lpstr>#darujmesivianoce</vt:lpstr>
      <vt:lpstr>Prezentácia programu PowerPoint</vt:lpstr>
    </vt:vector>
  </TitlesOfParts>
  <Manager/>
  <Company>Institut zdravotnych analyz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Situácia v nemocniciach</dc:title>
  <dc:subject/>
  <dc:creator>Patrik Židuliak</dc:creator>
  <cp:keywords/>
  <dc:description/>
  <cp:lastModifiedBy>Staník Miroslav</cp:lastModifiedBy>
  <cp:revision>1475</cp:revision>
  <cp:lastPrinted>2020-08-26T21:10:35Z</cp:lastPrinted>
  <dcterms:modified xsi:type="dcterms:W3CDTF">2021-12-16T09:20:52Z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0x010100946BECA4882FAA47AEB96B36A40DBCDD</vt:lpwstr>
  </property>
</Properties>
</file>